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9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8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0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2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13CA-EC76-4F01-96AF-51D6F074D14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932DE-BD1F-43F1-9371-ADED75904E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" y="352038"/>
            <a:ext cx="10058400" cy="59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89789"/>
            <a:ext cx="9144000" cy="122159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180" y="2704563"/>
            <a:ext cx="9144000" cy="309093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8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Text: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Title:</vt:lpstr>
      <vt:lpstr>Title:</vt:lpstr>
      <vt:lpstr>PowerPoint Presentation</vt:lpstr>
    </vt:vector>
  </TitlesOfParts>
  <Company>itrc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2024-10-04T05:16:14Z</dcterms:created>
  <dcterms:modified xsi:type="dcterms:W3CDTF">2024-10-04T05:17:58Z</dcterms:modified>
</cp:coreProperties>
</file>